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152" y="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10A0C8-BA11-4919-A063-E20BFC702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1AF31AB-E9F0-4BC4-8469-850B9DF7C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0467E0-4A84-462C-8D85-3E91DF8F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BCC5-8301-48B2-8675-1F6CC7D6C168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F07BED-5081-4CDD-BC73-14F19C2D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EE1FBA-11FF-4BD0-91C6-55C46AF0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9AD2-4A1D-4126-AA40-41ABA77048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735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CC6707-8A05-459B-A576-69ACDCA0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5EBBE70-B3AB-40DD-9E00-CBBE673A8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8BC41B-AE74-483B-ADF7-A32128E8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BCC5-8301-48B2-8675-1F6CC7D6C168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1D1B8D-81EA-40B8-BDD3-C0E60700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CC8153-5034-4C89-A6F1-6B66F6B7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9AD2-4A1D-4126-AA40-41ABA77048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22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9A59CA4-7F3E-45CC-A816-017617B1C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9F537DB-E913-4852-9E08-A0F89F371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856AF2-CFEB-4FCF-BFC2-7FE28CAB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BCC5-8301-48B2-8675-1F6CC7D6C168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AE366D-2459-4DA6-8070-32797286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1684F9-E811-47E2-B61F-D70D90F6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9AD2-4A1D-4126-AA40-41ABA77048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794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90121D-243D-47B0-ACBA-03574A17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0E98F9-7D2C-4B36-A005-C87A89373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06B3AF-CCF4-430E-8E4F-39C8E58D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BCC5-8301-48B2-8675-1F6CC7D6C168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14D55A-F8ED-4086-888D-9060F2EA5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A398175-43E2-4E8D-AE38-4D9D76932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9AD2-4A1D-4126-AA40-41ABA77048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698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22432E-07F8-4F89-B5A8-6932928F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12EE210-5357-46B9-A680-77BBBC506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65C66-9AEE-4DBF-8210-2B0DFD01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BCC5-8301-48B2-8675-1F6CC7D6C168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A4B06E-9B76-4B87-BCAF-C43467D5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3A3FAE-11B8-417C-9CDE-918593F3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9AD2-4A1D-4126-AA40-41ABA77048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70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F9B775-572C-44EE-8D96-AE7091DD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31AAE6-00A2-456A-A1AB-BD0FEF20D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25A925E-A56D-4BC0-A56D-4ED4BC098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572914-18FF-476C-A32D-EFC40A5A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BCC5-8301-48B2-8675-1F6CC7D6C168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3EA9105-FE6D-46EC-A581-B6B32971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64DEEEF-AC25-41DC-AA1B-B6CE2E03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9AD2-4A1D-4126-AA40-41ABA77048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134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2B3D6C-D927-42D6-962B-F97B3297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101C7A9-89CB-42AE-99E2-7FAC24BBF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7C8B9A5-9040-42F2-ABF3-C54786F0F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6F97532-3972-47D3-8A3E-B960EDF41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BF7A9B9-76A3-4B56-84AB-2010DEAB6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43298BC-7BD4-4F08-9D43-0B5B80AC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BCC5-8301-48B2-8675-1F6CC7D6C168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7B2312-32D9-4799-8D4D-4C9E1D62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2AF7E18-9A17-4D2E-AA14-E610C3CF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9AD2-4A1D-4126-AA40-41ABA77048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91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0AFD90-54CC-432F-B2AC-D02A2DB4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4457D44-372F-4243-9EEB-E17290913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BCC5-8301-48B2-8675-1F6CC7D6C168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9CE32EA-AD4C-4405-8FBD-06C6CF8A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FDB279C-3AE2-4E77-AFDB-0B3697B75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9AD2-4A1D-4126-AA40-41ABA77048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130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FA21357-B2FB-4580-A6D6-2B05624C0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BCC5-8301-48B2-8675-1F6CC7D6C168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A38A113-929F-4556-87D8-FB736CB7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9026E0-A631-4603-955A-63A2D480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9AD2-4A1D-4126-AA40-41ABA77048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98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CA8157-E894-4F76-A3A2-723AB36E1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64A828-BF3D-4C4C-88B7-FD0BA401A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2DA2FAF-728D-485F-9424-56BF75D77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59DEC32-6BA5-4CE6-9EAB-5ADCB2AF3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BCC5-8301-48B2-8675-1F6CC7D6C168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E373BDE-22F9-40CD-A6AC-7B231DDA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4A9285D-CE57-49F1-9A90-7A7097FF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9AD2-4A1D-4126-AA40-41ABA77048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642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89DBE9-62CE-46B8-91E8-03F4CA104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9908852-3309-4C05-BC4B-A1665D55CC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AE5C427-B372-4BB4-8B10-3CB91F97B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D02F985-DB69-4C6D-8ABF-0D18979FA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BCC5-8301-48B2-8675-1F6CC7D6C168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6B45579-BC8C-4FDC-BE2E-2EF2200DD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10569C-598A-4ECC-91AA-8D87DBB33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9AD2-4A1D-4126-AA40-41ABA77048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78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B2284A1-FB4E-49BA-987E-0D3FB0F92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3D6E73B-A391-49B3-ADEC-C5A80DC0E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377389-73DB-4F0E-B55F-8D9DF2CF4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BCC5-8301-48B2-8675-1F6CC7D6C168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FC3738-924C-4961-8EA5-E6F8D95B9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56BD57-7E9D-4630-B7ED-4D9984FCF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99AD2-4A1D-4126-AA40-41ABA77048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042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E62641C-2388-4D7A-B212-C8E9F9621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276" y="1999130"/>
            <a:ext cx="10329724" cy="166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5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2FA411A-7570-4AB3-B971-26133FDDF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8" b="398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24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65AC398-3CF5-4BFF-9B3F-28EF016F3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73" b="3872"/>
          <a:stretch/>
        </p:blipFill>
        <p:spPr>
          <a:xfrm>
            <a:off x="0" y="127591"/>
            <a:ext cx="12192000" cy="673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11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1273867-4FF9-4F3E-A4C1-5425D3800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9" t="4221" r="29" b="422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9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A11ADE3-D935-4439-86C2-19C586A6C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71" y="1764535"/>
            <a:ext cx="11447929" cy="43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6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4417E6C-56D5-4232-B6D6-72793C73E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09" b="3973"/>
          <a:stretch/>
        </p:blipFill>
        <p:spPr>
          <a:xfrm>
            <a:off x="0" y="0"/>
            <a:ext cx="12351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0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2F08E637-2BF5-4081-ADEE-4B2E6DA34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8" b="5120"/>
          <a:stretch/>
        </p:blipFill>
        <p:spPr>
          <a:xfrm>
            <a:off x="0" y="1"/>
            <a:ext cx="12192000" cy="677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5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13696C2-CA9E-44E1-97B1-C55435BCC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8" b="398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9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2871A38-E899-452C-B6A5-6946ED770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0" b="3833"/>
          <a:stretch/>
        </p:blipFill>
        <p:spPr>
          <a:xfrm>
            <a:off x="0" y="1"/>
            <a:ext cx="12190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0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F501070-F8BA-4F5A-A134-4FE0EB0C2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6" b="4239"/>
          <a:stretch/>
        </p:blipFill>
        <p:spPr>
          <a:xfrm>
            <a:off x="-1" y="1"/>
            <a:ext cx="12248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9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A9050B6-8CFB-4697-B3A3-32D2F4F161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99" b="4843"/>
          <a:stretch/>
        </p:blipFill>
        <p:spPr>
          <a:xfrm>
            <a:off x="-39526" y="74428"/>
            <a:ext cx="12274058" cy="678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7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027AD462-A8C6-4CDD-B7A8-DD55D57BD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0" b="38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그림 9" descr="만화 영화, 클립아트, 그림, 일러스트레이션이(가) 표시된 사진&#10;&#10;자동 생성된 설명">
            <a:extLst>
              <a:ext uri="{FF2B5EF4-FFF2-40B4-BE49-F238E27FC236}">
                <a16:creationId xmlns:a16="http://schemas.microsoft.com/office/drawing/2014/main" id="{D6575F3A-4EC4-42BC-AF82-BACC4401F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306" y="4234702"/>
            <a:ext cx="1764453" cy="1861498"/>
          </a:xfrm>
          <a:prstGeom prst="rect">
            <a:avLst/>
          </a:prstGeom>
        </p:spPr>
      </p:pic>
      <p:pic>
        <p:nvPicPr>
          <p:cNvPr id="11" name="그림 10" descr="만화 영화, 그림, 클립아트, 아동 미술이(가) 표시된 사진&#10;&#10;자동 생성된 설명">
            <a:extLst>
              <a:ext uri="{FF2B5EF4-FFF2-40B4-BE49-F238E27FC236}">
                <a16:creationId xmlns:a16="http://schemas.microsoft.com/office/drawing/2014/main" id="{D8F61A93-9F1A-4654-841B-694B632AA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526" y="4283224"/>
            <a:ext cx="2646680" cy="176445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90116B3-F1A8-4ABA-B816-F95D41EE6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470" y="5901256"/>
            <a:ext cx="6253071" cy="56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49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와이드스크린</PresentationFormat>
  <Paragraphs>0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jungmin lee</dc:creator>
  <cp:lastModifiedBy>jungmin lee</cp:lastModifiedBy>
  <cp:revision>3</cp:revision>
  <dcterms:created xsi:type="dcterms:W3CDTF">2024-01-19T10:22:38Z</dcterms:created>
  <dcterms:modified xsi:type="dcterms:W3CDTF">2024-01-22T06:42:44Z</dcterms:modified>
</cp:coreProperties>
</file>